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7" r:id="rId3"/>
    <p:sldId id="261" r:id="rId4"/>
    <p:sldId id="262" r:id="rId5"/>
    <p:sldId id="265" r:id="rId6"/>
    <p:sldId id="276" r:id="rId7"/>
    <p:sldId id="267" r:id="rId8"/>
    <p:sldId id="266" r:id="rId9"/>
    <p:sldId id="269" r:id="rId10"/>
    <p:sldId id="278" r:id="rId11"/>
    <p:sldId id="279" r:id="rId12"/>
    <p:sldId id="268" r:id="rId13"/>
    <p:sldId id="270" r:id="rId14"/>
    <p:sldId id="28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245" autoAdjust="0"/>
  </p:normalViewPr>
  <p:slideViewPr>
    <p:cSldViewPr snapToGrid="0">
      <p:cViewPr>
        <p:scale>
          <a:sx n="80" d="100"/>
          <a:sy n="80" d="100"/>
        </p:scale>
        <p:origin x="-318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7" y="825501"/>
            <a:ext cx="4755181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10. </a:t>
            </a:r>
            <a:r>
              <a:rPr lang="en-US" sz="3200" dirty="0" smtClean="0"/>
              <a:t>POTENTIAL 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ENERGY </a:t>
            </a:r>
            <a:r>
              <a:rPr lang="en-US" sz="3200" dirty="0" smtClean="0"/>
              <a:t>AND 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ENERGY </a:t>
            </a:r>
            <a:r>
              <a:rPr lang="en-US" sz="3200" dirty="0" smtClean="0"/>
              <a:t>CONSERVATION</a:t>
            </a:r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025" y="2352675"/>
            <a:ext cx="6290749" cy="23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6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75" y="2262188"/>
            <a:ext cx="6343650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894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9" name="Picture 5" descr="C:\Users\nandini.ahuja\AppData\Local\Temp\wz31ff\PL 6.2\ramp-question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2628900"/>
            <a:ext cx="6172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1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7" name="Picture 5" descr="C:\Users\nandini.ahuja\AppData\Local\Temp\wzd5eb\PL 6.2\ramp-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187" y="1995487"/>
            <a:ext cx="5381625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34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098" y="1876425"/>
            <a:ext cx="5728744" cy="338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41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87" y="1624012"/>
            <a:ext cx="6535909" cy="384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402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88" y="2062163"/>
            <a:ext cx="2257425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556" y="2471058"/>
            <a:ext cx="2046885" cy="204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8" name="Picture 6" descr="C:\Users\nandini.ahuja\AppData\Local\Temp\wz5344\PL 6.2\textboo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2000250"/>
            <a:ext cx="22479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8928" y="4857750"/>
            <a:ext cx="2247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/>
              <a:t>[</a:t>
            </a:r>
            <a:r>
              <a:rPr lang="en-US" sz="900" i="1" dirty="0"/>
              <a:t>Source: Kim Taylor/Hotspot </a:t>
            </a:r>
            <a:r>
              <a:rPr lang="en-US" sz="900" i="1" dirty="0" smtClean="0"/>
              <a:t>Media</a:t>
            </a:r>
            <a:r>
              <a:rPr lang="en-US" sz="900" dirty="0" smtClean="0"/>
              <a:t>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317" name="Picture 5" descr="C:\Users\nandini.ahuja\AppData\Local\Temp\wz7c47\PL 6.2\tableto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95425"/>
            <a:ext cx="6858000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5" name="Picture 5" descr="C:\Users\nandini.ahuja\AppData\Local\Temp\wzda2f\PL 6.2\woman-skateboard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5" y="1457325"/>
            <a:ext cx="20764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5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101" name="Picture 5" descr="C:\Users\nandini.ahuja\AppData\Local\Temp\wzcf08\PL 6.2\woman-skateboarder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5" y="1457325"/>
            <a:ext cx="20764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0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3" name="Picture 5" descr="C:\Users\nandini.ahuja\AppData\Local\Temp\wz1d75\PL 6.2\skateboar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160" y="3236088"/>
            <a:ext cx="3623679" cy="9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42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216</Words>
  <Application>Microsoft Office PowerPoint</Application>
  <PresentationFormat>Custom</PresentationFormat>
  <Paragraphs>22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36</cp:revision>
  <dcterms:created xsi:type="dcterms:W3CDTF">2015-06-29T15:58:30Z</dcterms:created>
  <dcterms:modified xsi:type="dcterms:W3CDTF">2015-08-31T16:39:45Z</dcterms:modified>
</cp:coreProperties>
</file>